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6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orben" panose="020B0604020202020204" charset="0"/>
      <p:regular r:id="rId34"/>
      <p:bold r:id="rId35"/>
    </p:embeddedFont>
    <p:embeddedFont>
      <p:font typeface="Quattrocento Sans" panose="020B05020500000200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wlhR5bHQVvQ8ueykYnIHl00AP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8" name="Google Shape;1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6" name="Google Shape;13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9" name="Google Shape;14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7" name="Google Shape;141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8" name="Google Shape;141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8" name="Google Shape;14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4" name="Google Shape;14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0" name="Google Shape;14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1" name="Google Shape;14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460" name="Google Shape;146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085" y="1143000"/>
            <a:ext cx="5487829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4" name="Google Shape;14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3" name="Google Shape;1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7" name="Google Shape;13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3" name="Google Shape;13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3"/>
          <p:cNvSpPr txBox="1">
            <a:spLocks noGrp="1"/>
          </p:cNvSpPr>
          <p:nvPr>
            <p:ph type="title"/>
          </p:nvPr>
        </p:nvSpPr>
        <p:spPr>
          <a:xfrm>
            <a:off x="254300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Once you click on create + save warehouse task will be created and automatically a warehouse order will be generated by the system.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75D2B-DD31-477E-63C8-8AAAEFEF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" y="811500"/>
            <a:ext cx="2407920" cy="358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F810BF-2F96-A55B-BEB9-2898E1D48DB5}"/>
              </a:ext>
            </a:extLst>
          </p:cNvPr>
          <p:cNvSpPr txBox="1"/>
          <p:nvPr/>
        </p:nvSpPr>
        <p:spPr>
          <a:xfrm>
            <a:off x="132856" y="1221581"/>
            <a:ext cx="5830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Confirm the warehouse order (T code: /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scwm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8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B67EE-AB23-BA20-4216-7DFF1DE27806}"/>
              </a:ext>
            </a:extLst>
          </p:cNvPr>
          <p:cNvSpPr txBox="1"/>
          <p:nvPr/>
        </p:nvSpPr>
        <p:spPr>
          <a:xfrm>
            <a:off x="132855" y="1579721"/>
            <a:ext cx="8353919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the warehouse monitor and expand the tree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Inbound &gt; Documents &gt; Inbound delivery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open your inbound delivery.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178E3-EE98-680C-951E-B2B736ACD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99" y="2216437"/>
            <a:ext cx="7718125" cy="1991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AA12B8-DE45-8DB4-1556-2D83009E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" y="599757"/>
            <a:ext cx="7609206" cy="2800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633B6-C329-1468-CF7F-E01C241657CB}"/>
              </a:ext>
            </a:extLst>
          </p:cNvPr>
          <p:cNvSpPr txBox="1"/>
          <p:nvPr/>
        </p:nvSpPr>
        <p:spPr>
          <a:xfrm>
            <a:off x="323255" y="3543181"/>
            <a:ext cx="769203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the warehouse task &gt; Select more method and confirm WT in background.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094A9-E3CD-47DD-4CD5-461FCCC7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535782"/>
            <a:ext cx="6422232" cy="3193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A9A9E-D917-7AEB-B20D-FE4788CFE213}"/>
              </a:ext>
            </a:extLst>
          </p:cNvPr>
          <p:cNvSpPr txBox="1"/>
          <p:nvPr/>
        </p:nvSpPr>
        <p:spPr>
          <a:xfrm>
            <a:off x="528638" y="3762507"/>
            <a:ext cx="4589858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confirmation, you will receive the following messages.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37017-E611-BBEF-25AB-9B560107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" y="539294"/>
            <a:ext cx="7699828" cy="35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6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8BB8-1790-DFCF-BD82-CD43DB04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4" y="341086"/>
            <a:ext cx="8229600" cy="441717"/>
          </a:xfrm>
        </p:spPr>
        <p:txBody>
          <a:bodyPr/>
          <a:lstStyle/>
          <a:p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 Check the 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Putaway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status for your delivery (/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scwm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prdi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A03E4-E5C4-08D3-A4E1-B29BE793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6" y="681249"/>
            <a:ext cx="6945472" cy="1589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34123-91AC-B7DF-C0C2-CBFBDFAD8A2E}"/>
              </a:ext>
            </a:extLst>
          </p:cNvPr>
          <p:cNvSpPr txBox="1"/>
          <p:nvPr/>
        </p:nvSpPr>
        <p:spPr>
          <a:xfrm>
            <a:off x="202813" y="2270868"/>
            <a:ext cx="584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 Check the stock overview in the warehouse monitor.</a:t>
            </a:r>
            <a:endParaRPr lang="en-IN" sz="18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7F07B-BAF7-A1E3-D842-257DB5B14031}"/>
              </a:ext>
            </a:extLst>
          </p:cNvPr>
          <p:cNvSpPr txBox="1"/>
          <p:nvPr/>
        </p:nvSpPr>
        <p:spPr>
          <a:xfrm>
            <a:off x="152013" y="2611031"/>
            <a:ext cx="8157415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plenty of option in the warehouse monitor to view your stock at bin level. 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CA3B8-C544-4561-F29B-BE1E2B45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4" y="2938886"/>
            <a:ext cx="6933969" cy="15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0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1" name="Google Shape;1421;p28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4" name="Google Shape;1424;p2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29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30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1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3" name="Google Shape;1443;p31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4" name="Google Shape;1444;p31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5" name="Google Shape;1445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6" name="Google Shape;1446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447" name="Google Shape;1447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9" name="Google Shape;1309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3" name="Google Shape;1463;p33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464" name="Google Shape;146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8" name="Google Shape;1468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9" name="Google Shape;1469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0" name="Google Shape;1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3" name="Google Shape;1473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4" name="Google Shape;1474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5" name="Google Shape;1475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476" name="Google Shape;147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8" name="Google Shape;1478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33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7" name="Google Shape;1487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8" name="Google Shape;1488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9" name="Google Shape;1489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"/>
          <p:cNvSpPr txBox="1">
            <a:spLocks noGrp="1"/>
          </p:cNvSpPr>
          <p:nvPr>
            <p:ph type="title" idx="4294967295"/>
          </p:nvPr>
        </p:nvSpPr>
        <p:spPr>
          <a:xfrm>
            <a:off x="424740" y="303006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lang="en-IN" sz="24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Inbound Process / </a:t>
            </a:r>
            <a:r>
              <a:rPr lang="en-IN" sz="2400" b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Putaway</a:t>
            </a:r>
            <a:r>
              <a:rPr lang="en-IN" sz="24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Process</a:t>
            </a:r>
            <a:endParaRPr sz="24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346" name="Google Shape;1346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"/>
          <p:cNvSpPr txBox="1"/>
          <p:nvPr/>
        </p:nvSpPr>
        <p:spPr>
          <a:xfrm>
            <a:off x="544947" y="31828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340360" marR="0" lvl="0" indent="-196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 txBox="1"/>
          <p:nvPr/>
        </p:nvSpPr>
        <p:spPr>
          <a:xfrm>
            <a:off x="359435" y="635642"/>
            <a:ext cx="63003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 document types for Inbound, Item types for Inbound,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Putaway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strategies, Storage type Search, Storage section search, Storage bin determination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 to End Inbound process – testing execution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"/>
          <p:cNvSpPr txBox="1"/>
          <p:nvPr/>
        </p:nvSpPr>
        <p:spPr>
          <a:xfrm>
            <a:off x="2635050" y="186253"/>
            <a:ext cx="3153900" cy="68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Inbound Process: </a:t>
            </a:r>
            <a:endParaRPr sz="2400" b="1" i="0" u="none" strike="noStrike" cap="none" dirty="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9C136-164E-80EA-DEC0-84C78BB31845}"/>
              </a:ext>
            </a:extLst>
          </p:cNvPr>
          <p:cNvSpPr txBox="1"/>
          <p:nvPr/>
        </p:nvSpPr>
        <p:spPr>
          <a:xfrm>
            <a:off x="457200" y="622182"/>
            <a:ext cx="632221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Creation of purchase order (T-code: ME23N)</a:t>
            </a:r>
            <a:endParaRPr lang="en-IN" sz="18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2D8C6-5418-AC57-333F-E864D025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3" y="1090603"/>
            <a:ext cx="7023417" cy="2864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"/>
          <p:cNvSpPr txBox="1"/>
          <p:nvPr/>
        </p:nvSpPr>
        <p:spPr>
          <a:xfrm>
            <a:off x="194238" y="274614"/>
            <a:ext cx="7683300" cy="57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Step 2: Create Inbound delivery against the purchase order (T code: VL31N)</a:t>
            </a:r>
            <a:endParaRPr sz="18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A6CB7-74F7-55C2-0959-4A896481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5" y="807720"/>
            <a:ext cx="6508433" cy="3528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C1B79-E0D8-A530-921B-7FF6366A45E6}"/>
              </a:ext>
            </a:extLst>
          </p:cNvPr>
          <p:cNvSpPr txBox="1"/>
          <p:nvPr/>
        </p:nvSpPr>
        <p:spPr>
          <a:xfrm>
            <a:off x="672291" y="4243269"/>
            <a:ext cx="6850078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enter ASN number provided by the supplier for your reference in “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ID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field. 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"/>
          <p:cNvSpPr txBox="1"/>
          <p:nvPr/>
        </p:nvSpPr>
        <p:spPr>
          <a:xfrm>
            <a:off x="377507" y="3200400"/>
            <a:ext cx="7941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Please check the plant + SLOC combination because this will determine your warehouse number.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Once you enter the required qty and save, delivery will be distributed to EWM.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60E08-E1ED-E852-6277-BF0080BA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4" y="500857"/>
            <a:ext cx="7394892" cy="2635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B03E9-8509-FFAF-4325-B1B4D570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459581"/>
            <a:ext cx="5372100" cy="38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4E564-7D9A-F183-CA14-64746D3EE855}"/>
              </a:ext>
            </a:extLst>
          </p:cNvPr>
          <p:cNvSpPr txBox="1"/>
          <p:nvPr/>
        </p:nvSpPr>
        <p:spPr>
          <a:xfrm>
            <a:off x="278607" y="964406"/>
            <a:ext cx="65579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Open the inbound delivery in EWM (T-code: /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scwm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prdi</a:t>
            </a:r>
            <a:r>
              <a:rPr lang="en-US" sz="1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800" b="1" kern="1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3BBF8-7063-0AD4-A8E9-B05DA1763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9" y="1463783"/>
            <a:ext cx="6507956" cy="27707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88F09-3D22-08BA-BF0D-7160C0077BBE}"/>
              </a:ext>
            </a:extLst>
          </p:cNvPr>
          <p:cNvSpPr txBox="1"/>
          <p:nvPr/>
        </p:nvSpPr>
        <p:spPr>
          <a:xfrm>
            <a:off x="244674" y="371356"/>
            <a:ext cx="7884914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 the receipt of the goods and proceed with warehouse task creation. Check the GR status once GR is posted.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E169C-7C54-A59F-C872-44728C46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030287"/>
            <a:ext cx="7343774" cy="1305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46B32-4B34-66BF-7B75-2C1F6DF87450}"/>
              </a:ext>
            </a:extLst>
          </p:cNvPr>
          <p:cNvSpPr txBox="1"/>
          <p:nvPr/>
        </p:nvSpPr>
        <p:spPr>
          <a:xfrm>
            <a:off x="316111" y="2374456"/>
            <a:ext cx="7534869" cy="47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GR is posted, the information flows back to S/4, and a material document is created which can be seen in the following screenshot.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FE265-C640-896C-DEAE-602122C3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2860839"/>
            <a:ext cx="7043738" cy="14524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782A5-EFE3-6391-0024-58E1FD3D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523875"/>
            <a:ext cx="7881938" cy="175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0906A-4DFE-B3D3-EBAE-AFA46FA07BE9}"/>
              </a:ext>
            </a:extLst>
          </p:cNvPr>
          <p:cNvSpPr txBox="1"/>
          <p:nvPr/>
        </p:nvSpPr>
        <p:spPr>
          <a:xfrm>
            <a:off x="361950" y="2256829"/>
            <a:ext cx="4210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4: Create warehouse task:</a:t>
            </a:r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E7C27-C2A3-E17E-6A7D-06242972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0" y="2679699"/>
            <a:ext cx="7789070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On-screen Show (16:9)</PresentationFormat>
  <Paragraphs>61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Corben</vt:lpstr>
      <vt:lpstr>Arial Black</vt:lpstr>
      <vt:lpstr>Quattrocento Sans</vt:lpstr>
      <vt:lpstr>Cambria</vt:lpstr>
      <vt:lpstr>Office Theme</vt:lpstr>
      <vt:lpstr>SAP EWM  EXTENDED WAREHOUSE MANAGEMENT TRAINING</vt:lpstr>
      <vt:lpstr>PowerPoint Presentation</vt:lpstr>
      <vt:lpstr>Inbound Process / Putaway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Once you click on create + save warehouse task will be created and automatically a warehouse order will be generated by the system.</vt:lpstr>
      <vt:lpstr>PowerPoint Presentation</vt:lpstr>
      <vt:lpstr>PowerPoint Presentation</vt:lpstr>
      <vt:lpstr>PowerPoint Presentation</vt:lpstr>
      <vt:lpstr>Step 6: Check the Putaway status for your delivery (/scwm/prdi)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dc:creator>khushbu kumari</dc:creator>
  <cp:lastModifiedBy>khushbu kumari</cp:lastModifiedBy>
  <cp:revision>1</cp:revision>
  <dcterms:modified xsi:type="dcterms:W3CDTF">2023-08-11T13:08:06Z</dcterms:modified>
</cp:coreProperties>
</file>